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56DA5FF-434F-401E-A7A6-3CCCED5E5CEA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7B55A5-008F-462B-BE50-0E665CBD9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escape a Rip.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Sarah Body 5/6 H</a:t>
            </a:r>
            <a:endParaRPr lang="en-US" dirty="0"/>
          </a:p>
        </p:txBody>
      </p:sp>
      <p:pic>
        <p:nvPicPr>
          <p:cNvPr id="1027" name="Picture 3" descr="C:\Documents and Settings\Body\Local Settings\Temporary Internet Files\Content.IE5\5EGBBJN3\MCj042833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8604"/>
            <a:ext cx="2286016" cy="1854169"/>
          </a:xfrm>
          <a:prstGeom prst="rect">
            <a:avLst/>
          </a:prstGeom>
          <a:noFill/>
        </p:spPr>
      </p:pic>
      <p:pic>
        <p:nvPicPr>
          <p:cNvPr id="7" name="Picture 6" descr="Sid_the_seagul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14818"/>
            <a:ext cx="2715965" cy="22193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A rip is a current in the water which is made by the wind.</a:t>
            </a:r>
          </a:p>
          <a:p>
            <a:r>
              <a:rPr lang="en-US" sz="2800" dirty="0" smtClean="0">
                <a:latin typeface="Comic Sans MS" pitchFamily="66" charset="0"/>
              </a:rPr>
              <a:t>Often rips pull you out and sometimes under the water.</a:t>
            </a:r>
          </a:p>
          <a:p>
            <a:r>
              <a:rPr lang="en-US" sz="2800" dirty="0" smtClean="0">
                <a:latin typeface="Comic Sans MS" pitchFamily="66" charset="0"/>
              </a:rPr>
              <a:t>Rip can be dangerous, but the best thing to do if caught in a rip is to tell people around and shout for help.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rip?</a:t>
            </a:r>
            <a:endParaRPr lang="en-US" dirty="0"/>
          </a:p>
        </p:txBody>
      </p:sp>
      <p:pic>
        <p:nvPicPr>
          <p:cNvPr id="5" name="Picture 4" descr="r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4312427"/>
            <a:ext cx="3911942" cy="254557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>
            <a:normAutofit/>
          </a:bodyPr>
          <a:lstStyle/>
          <a:p>
            <a:r>
              <a:rPr lang="en-US" dirty="0" smtClean="0"/>
              <a:t>First thing to do is call for help, always remember to stay calm.</a:t>
            </a:r>
          </a:p>
          <a:p>
            <a:r>
              <a:rPr lang="en-US" dirty="0" smtClean="0"/>
              <a:t>If help is not available then try to swim back to shore, if the rip is to strong or you are a weak swimmer then stop, and conserve your energy.</a:t>
            </a:r>
          </a:p>
          <a:p>
            <a:r>
              <a:rPr lang="en-US" dirty="0" smtClean="0"/>
              <a:t>If you are a strong swimmer then swim back to shore at a 45 degree angle back to shore; if you are a weak swimmer turn to the side and swim 30 strokes then catch the waves back to shore.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escape a rip?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   When identify a rip look for:</a:t>
            </a:r>
          </a:p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   choppy water</a:t>
            </a:r>
          </a:p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   a different colour in the water</a:t>
            </a:r>
          </a:p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   and breaks in the waves in one spot.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identify a rip.</a:t>
            </a:r>
            <a:endParaRPr lang="en-US" dirty="0"/>
          </a:p>
        </p:txBody>
      </p:sp>
      <p:pic>
        <p:nvPicPr>
          <p:cNvPr id="4" name="Picture 3" descr="good rip 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857628"/>
            <a:ext cx="4257670" cy="273241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1030</TotalTime>
  <Words>199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How to escape a Rip.</vt:lpstr>
      <vt:lpstr>What is a rip?</vt:lpstr>
      <vt:lpstr>How do I escape a rip?</vt:lpstr>
      <vt:lpstr>How to identify a rip.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escape a Rip.</dc:title>
  <dc:creator>St Kilda Rocks</dc:creator>
  <cp:lastModifiedBy>St Kilda Rocks</cp:lastModifiedBy>
  <cp:revision>4</cp:revision>
  <dcterms:created xsi:type="dcterms:W3CDTF">2009-02-24T05:26:58Z</dcterms:created>
  <dcterms:modified xsi:type="dcterms:W3CDTF">2009-03-02T23:59:23Z</dcterms:modified>
</cp:coreProperties>
</file>